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Prolonged Sustained Mental Effort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Achieving Personal Efficacy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Reflect to Grow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Facilitation of Multi-Modal Learning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Self-Initiated, Engaging, Learning Experiences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Epistemological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/>
      <dgm:spPr/>
      <dgm:t>
        <a:bodyPr/>
        <a:lstStyle/>
        <a:p>
          <a:r>
            <a:rPr lang="en-US" dirty="0" smtClean="0"/>
            <a:t>Question Everything Critically</a:t>
          </a:r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/>
      <dgm:spPr/>
      <dgm:t>
        <a:bodyPr/>
        <a:lstStyle/>
        <a:p>
          <a:r>
            <a:rPr lang="en-US" dirty="0" smtClean="0"/>
            <a:t>Innovative Creativity</a:t>
          </a:r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/>
      <dgm:spPr/>
      <dgm:t>
        <a:bodyPr/>
        <a:lstStyle/>
        <a:p>
          <a:r>
            <a:rPr lang="en-US" dirty="0" smtClean="0"/>
            <a:t>Practical Application of Technology, Communication, and Media</a:t>
          </a:r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TST</cp:lastModifiedBy>
  <cp:revision>6</cp:revision>
  <dcterms:created xsi:type="dcterms:W3CDTF">2012-02-01T15:25:15Z</dcterms:created>
  <dcterms:modified xsi:type="dcterms:W3CDTF">2012-02-17T16:44:35Z</dcterms:modified>
</cp:coreProperties>
</file>